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7010400" cy="92360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95387" y="692150"/>
            <a:ext cx="461962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72525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772525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:notes"/>
          <p:cNvSpPr/>
          <p:nvPr>
            <p:ph idx="2" type="sldImg"/>
          </p:nvPr>
        </p:nvSpPr>
        <p:spPr>
          <a:xfrm>
            <a:off x="1195387" y="692150"/>
            <a:ext cx="461962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3" name="Google Shape;23;p5:notes"/>
          <p:cNvSpPr txBox="1"/>
          <p:nvPr>
            <p:ph idx="1" type="body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:notes"/>
          <p:cNvSpPr txBox="1"/>
          <p:nvPr/>
        </p:nvSpPr>
        <p:spPr>
          <a:xfrm>
            <a:off x="3970337" y="8772525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/>
          <p:nvPr>
            <p:ph idx="2" type="sldImg"/>
          </p:nvPr>
        </p:nvSpPr>
        <p:spPr>
          <a:xfrm>
            <a:off x="1195387" y="692150"/>
            <a:ext cx="461962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2" name="Google Shape;32;p3:notes"/>
          <p:cNvSpPr txBox="1"/>
          <p:nvPr>
            <p:ph idx="1" type="body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:notes"/>
          <p:cNvSpPr txBox="1"/>
          <p:nvPr/>
        </p:nvSpPr>
        <p:spPr>
          <a:xfrm>
            <a:off x="3970337" y="8772525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CCECFF"/>
          </a:solidFill>
          <a:ln cap="flat" cmpd="tri" w="95250">
            <a:solidFill>
              <a:srgbClr val="33339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3"/>
          <p:cNvSpPr txBox="1"/>
          <p:nvPr>
            <p:ph type="title"/>
          </p:nvPr>
        </p:nvSpPr>
        <p:spPr>
          <a:xfrm>
            <a:off x="457200" y="30162"/>
            <a:ext cx="8229600" cy="84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 of Change Equation</a:t>
            </a:r>
            <a:endParaRPr/>
          </a:p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749300" y="1371600"/>
            <a:ext cx="76454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amount of change is the absolute value of the difference between the new amount and the original amount.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463550" lvl="0" marL="4635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000"/>
              <a:t>✔	Always compare the amount of change to the </a:t>
            </a:r>
            <a:r>
              <a:rPr b="1" i="1" lang="en-US" sz="3000"/>
              <a:t>original amount</a:t>
            </a:r>
            <a:endParaRPr sz="3000"/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1676400"/>
            <a:ext cx="5762625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9144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 of Change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percent a quantity increases or decreases compared to the original amount.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 of Increase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percent of change when the new amount is more than the original amount.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 of Decrease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percent of change when the new amount is less than the original amount.</a:t>
            </a:r>
            <a:endParaRPr/>
          </a:p>
        </p:txBody>
      </p:sp>
      <p:sp>
        <p:nvSpPr>
          <p:cNvPr id="36" name="Google Shape;36;p4"/>
          <p:cNvSpPr txBox="1"/>
          <p:nvPr>
            <p:ph type="title"/>
          </p:nvPr>
        </p:nvSpPr>
        <p:spPr>
          <a:xfrm>
            <a:off x="457200" y="0"/>
            <a:ext cx="8229600" cy="8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Vocabulary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Core Focus">
      <a:dk1>
        <a:srgbClr val="000000"/>
      </a:dk1>
      <a:lt1>
        <a:srgbClr val="FFFFFF"/>
      </a:lt1>
      <a:dk2>
        <a:srgbClr val="205867"/>
      </a:dk2>
      <a:lt2>
        <a:srgbClr val="EEECE1"/>
      </a:lt2>
      <a:accent1>
        <a:srgbClr val="7030A0"/>
      </a:accent1>
      <a:accent2>
        <a:srgbClr val="C80000"/>
      </a:accent2>
      <a:accent3>
        <a:srgbClr val="00B050"/>
      </a:accent3>
      <a:accent4>
        <a:srgbClr val="333399"/>
      </a:accent4>
      <a:accent5>
        <a:srgbClr val="CCECF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