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b1f7b3791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b1f7b379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b1f7b3791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b1f7b3791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b1f7b3791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b1f7b3791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b1f7b379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b1f7b379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b1f7b37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b1f7b37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RzSqhrn2dDM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indexchange.energy.gov/maps-data/3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50" y="169150"/>
            <a:ext cx="2951563" cy="28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417250" y="3033150"/>
            <a:ext cx="8321100" cy="5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The movement of air</a:t>
            </a:r>
            <a:endParaRPr sz="1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 to contemplate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wind made of?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causes wind?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 does a hot air balloon rise?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 do your ears pop?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Demonstration: Egg in a Bottle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Draw a diagram of the demonstration.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After watching the demonstration answer the following questions: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2) What did you notice? Record your observations on your paper.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3)  What do you think caused what you saw? Describe your ideas in detail on your paper.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Demonstration: Soda Can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Draw a diagram of the demonstration.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After watching the demonstration answer the following questions: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2) What did you notice? Record your observations on your paper.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3)  What do you think caused what you saw? Describe your ideas in detail on your paper.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causes wind?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2191800" cy="95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What is Wind?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6375" y="179875"/>
            <a:ext cx="5086350" cy="3181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401200" y="3867650"/>
            <a:ext cx="7221900" cy="5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Wind always blows </a:t>
            </a:r>
            <a:r>
              <a:rPr lang="en" sz="1800" u="sng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from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high pressure </a:t>
            </a:r>
            <a:r>
              <a:rPr lang="en" sz="1800" u="sng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to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low pressure</a:t>
            </a:r>
            <a:endParaRPr sz="1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Winds blow outwards </a:t>
            </a:r>
            <a:r>
              <a:rPr lang="en" sz="1800" u="sng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clockwise</a:t>
            </a:r>
            <a:r>
              <a:rPr lang="en" sz="1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from high pressure systems</a:t>
            </a:r>
            <a:endParaRPr sz="1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NEED: National Energy Education Development Project, Introduction to Wind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https://windexchange.energy.gov/maps-data/319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https://www.weather.gov/source/zhu/ZHU_Training_Page/winds/Wx_Terms/Flight_Environment.htm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