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3522" y="-1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F4E0-DD8B-4066-B5AB-08C7131FF6E8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DA0C-FEE6-4051-B8D4-D5FB8F07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2.eere.energy.gov/wind/windexchange/windmaps/residential_scale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0585" r="19444" b="3512"/>
          <a:stretch/>
        </p:blipFill>
        <p:spPr bwMode="auto">
          <a:xfrm>
            <a:off x="746760" y="109105"/>
            <a:ext cx="7909560" cy="570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16600"/>
            <a:ext cx="812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apps2.eere.energy.gov/wind/windexchange/windmaps/residential_scale.asp</a:t>
            </a:r>
            <a:endParaRPr lang="en-US" dirty="0" smtClean="0"/>
          </a:p>
          <a:p>
            <a:r>
              <a:rPr lang="en-US" dirty="0" smtClean="0"/>
              <a:t>Note:  The link above allows you to click on any state above for a more detailed </a:t>
            </a:r>
            <a:r>
              <a:rPr lang="en-US" smtClean="0"/>
              <a:t>regional wind map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0381" r="19444" b="3307"/>
          <a:stretch/>
        </p:blipFill>
        <p:spPr bwMode="auto">
          <a:xfrm>
            <a:off x="457200" y="304800"/>
            <a:ext cx="8077200" cy="61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Marais, Craig</dc:creator>
  <cp:lastModifiedBy>Marais, Craig</cp:lastModifiedBy>
  <cp:revision>3</cp:revision>
  <dcterms:created xsi:type="dcterms:W3CDTF">2015-05-14T20:22:51Z</dcterms:created>
  <dcterms:modified xsi:type="dcterms:W3CDTF">2015-06-18T17:32:00Z</dcterms:modified>
</cp:coreProperties>
</file>