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9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8/26/15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8/26/15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8/26/15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8/26/15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8/26/15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10986"/>
            <a:ext cx="7772400" cy="1470025"/>
          </a:xfrm>
        </p:spPr>
        <p:txBody>
          <a:bodyPr/>
          <a:lstStyle/>
          <a:p>
            <a:r>
              <a:rPr lang="en-US" dirty="0" smtClean="0">
                <a:latin typeface="Century Gothic"/>
                <a:cs typeface="Century Gothic"/>
              </a:rPr>
              <a:t>Making Electricity</a:t>
            </a:r>
            <a:endParaRPr lang="en-US" dirty="0">
              <a:latin typeface="Century Gothic"/>
              <a:cs typeface="Century Gothic"/>
            </a:endParaRPr>
          </a:p>
        </p:txBody>
      </p:sp>
      <p:sp>
        <p:nvSpPr>
          <p:cNvPr id="3" name="Subtitle 2"/>
          <p:cNvSpPr>
            <a:spLocks noGrp="1"/>
          </p:cNvSpPr>
          <p:nvPr>
            <p:ph type="subTitle" idx="1"/>
          </p:nvPr>
        </p:nvSpPr>
        <p:spPr>
          <a:xfrm>
            <a:off x="1371600" y="4389644"/>
            <a:ext cx="6400800" cy="1752600"/>
          </a:xfrm>
        </p:spPr>
        <p:txBody>
          <a:bodyPr/>
          <a:lstStyle/>
          <a:p>
            <a:r>
              <a:rPr lang="en-US" dirty="0" smtClean="0"/>
              <a:t>What things make electricity?</a:t>
            </a:r>
          </a:p>
          <a:p>
            <a:r>
              <a:rPr lang="en-US" dirty="0" smtClean="0"/>
              <a:t>A look at the way electricity is made.</a:t>
            </a:r>
            <a:endParaRPr lang="en-US" dirty="0"/>
          </a:p>
        </p:txBody>
      </p:sp>
      <p:pic>
        <p:nvPicPr>
          <p:cNvPr id="4" name="Picture 3" descr="MP90043924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53330" y="303062"/>
            <a:ext cx="2981325" cy="1987550"/>
          </a:xfrm>
          <a:prstGeom prst="rect">
            <a:avLst/>
          </a:prstGeom>
        </p:spPr>
      </p:pic>
    </p:spTree>
    <p:extLst>
      <p:ext uri="{BB962C8B-B14F-4D97-AF65-F5344CB8AC3E}">
        <p14:creationId xmlns:p14="http://schemas.microsoft.com/office/powerpoint/2010/main" val="18289511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a:cs typeface="Century Gothic"/>
              </a:rPr>
              <a:t>Do you know what this is?</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pPr algn="ctr"/>
            <a:r>
              <a:rPr lang="en-US" dirty="0">
                <a:latin typeface="Century Gothic"/>
                <a:cs typeface="Century Gothic"/>
              </a:rPr>
              <a:t>It is another way that electricity can be made</a:t>
            </a:r>
            <a:r>
              <a:rPr lang="en-US" dirty="0" smtClean="0">
                <a:latin typeface="Century Gothic"/>
                <a:cs typeface="Century Gothic"/>
              </a:rPr>
              <a:t>…</a:t>
            </a:r>
            <a:endParaRPr lang="en-US" dirty="0">
              <a:latin typeface="Century Gothic"/>
              <a:cs typeface="Century Gothic"/>
            </a:endParaRPr>
          </a:p>
        </p:txBody>
      </p:sp>
    </p:spTree>
    <p:extLst>
      <p:ext uri="{BB962C8B-B14F-4D97-AF65-F5344CB8AC3E}">
        <p14:creationId xmlns:p14="http://schemas.microsoft.com/office/powerpoint/2010/main" val="38725555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a:cs typeface="Century Gothic"/>
              </a:rPr>
              <a:t>This is a solar power plant.</a:t>
            </a:r>
            <a:endParaRPr lang="en-US" dirty="0">
              <a:latin typeface="Century Gothic"/>
              <a:cs typeface="Century Gothic"/>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pPr algn="ctr"/>
            <a:r>
              <a:rPr lang="en-US" dirty="0" smtClean="0">
                <a:latin typeface="Century Gothic"/>
                <a:cs typeface="Century Gothic"/>
              </a:rPr>
              <a:t>These solar panels are aimed at the sun and follow it as it passes through the sky.  The suns light is collected in the panels and turned into electricity.</a:t>
            </a:r>
            <a:endParaRPr lang="en-US" dirty="0">
              <a:latin typeface="Century Gothic"/>
              <a:cs typeface="Century Gothic"/>
            </a:endParaRPr>
          </a:p>
        </p:txBody>
      </p:sp>
    </p:spTree>
    <p:extLst>
      <p:ext uri="{BB962C8B-B14F-4D97-AF65-F5344CB8AC3E}">
        <p14:creationId xmlns:p14="http://schemas.microsoft.com/office/powerpoint/2010/main" val="25211681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a:cs typeface="Century Gothic"/>
              </a:rPr>
              <a:t>Do you know what this is?</a:t>
            </a:r>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pPr algn="ctr"/>
            <a:r>
              <a:rPr lang="en-US" dirty="0">
                <a:latin typeface="Century Gothic"/>
                <a:cs typeface="Century Gothic"/>
              </a:rPr>
              <a:t>It is another way that electricity can be made</a:t>
            </a:r>
            <a:r>
              <a:rPr lang="en-US" dirty="0" smtClean="0">
                <a:latin typeface="Century Gothic"/>
                <a:cs typeface="Century Gothic"/>
              </a:rPr>
              <a:t>…</a:t>
            </a:r>
            <a:endParaRPr lang="en-US" dirty="0">
              <a:latin typeface="Century Gothic"/>
              <a:cs typeface="Century Gothic"/>
            </a:endParaRPr>
          </a:p>
        </p:txBody>
      </p:sp>
    </p:spTree>
    <p:extLst>
      <p:ext uri="{BB962C8B-B14F-4D97-AF65-F5344CB8AC3E}">
        <p14:creationId xmlns:p14="http://schemas.microsoft.com/office/powerpoint/2010/main" val="21570728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a:cs typeface="Century Gothic"/>
              </a:rPr>
              <a:t>This is a wind farm or wind power plant.</a:t>
            </a:r>
            <a:endParaRPr lang="en-US" dirty="0">
              <a:latin typeface="Century Gothic"/>
              <a:cs typeface="Century Gothic"/>
            </a:endParaRPr>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pPr algn="ctr"/>
            <a:r>
              <a:rPr lang="en-US" dirty="0" smtClean="0">
                <a:latin typeface="Century Gothic"/>
                <a:cs typeface="Century Gothic"/>
              </a:rPr>
              <a:t>The wind turns the large blades of each wind turbine creating electricity.</a:t>
            </a:r>
            <a:endParaRPr lang="en-US" dirty="0">
              <a:latin typeface="Century Gothic"/>
              <a:cs typeface="Century Gothic"/>
            </a:endParaRPr>
          </a:p>
        </p:txBody>
      </p:sp>
    </p:spTree>
    <p:extLst>
      <p:ext uri="{BB962C8B-B14F-4D97-AF65-F5344CB8AC3E}">
        <p14:creationId xmlns:p14="http://schemas.microsoft.com/office/powerpoint/2010/main" val="4176841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a:cs typeface="Century Gothic"/>
              </a:rPr>
              <a:t>Do you know what this is?</a:t>
            </a:r>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pPr algn="ctr"/>
            <a:r>
              <a:rPr lang="en-US" dirty="0">
                <a:latin typeface="Century Gothic"/>
                <a:cs typeface="Century Gothic"/>
              </a:rPr>
              <a:t>It is another way that electricity can be made</a:t>
            </a:r>
            <a:r>
              <a:rPr lang="en-US" dirty="0" smtClean="0">
                <a:latin typeface="Century Gothic"/>
                <a:cs typeface="Century Gothic"/>
              </a:rPr>
              <a:t>…</a:t>
            </a:r>
            <a:endParaRPr lang="en-US" dirty="0">
              <a:latin typeface="Century Gothic"/>
              <a:cs typeface="Century Gothic"/>
            </a:endParaRPr>
          </a:p>
        </p:txBody>
      </p:sp>
    </p:spTree>
    <p:extLst>
      <p:ext uri="{BB962C8B-B14F-4D97-AF65-F5344CB8AC3E}">
        <p14:creationId xmlns:p14="http://schemas.microsoft.com/office/powerpoint/2010/main" val="25886826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a:cs typeface="Century Gothic"/>
              </a:rPr>
              <a:t>This is a nuclear power plant.</a:t>
            </a:r>
            <a:endParaRPr lang="en-US" dirty="0">
              <a:latin typeface="Century Gothic"/>
              <a:cs typeface="Century Gothic"/>
            </a:endParaRPr>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pPr algn="ctr"/>
            <a:r>
              <a:rPr lang="en-US" dirty="0" smtClean="0">
                <a:latin typeface="Century Gothic"/>
                <a:cs typeface="Century Gothic"/>
              </a:rPr>
              <a:t>A nuclear power plant is where nuclear reactions create electricity.</a:t>
            </a:r>
            <a:endParaRPr lang="en-US" dirty="0">
              <a:latin typeface="Century Gothic"/>
              <a:cs typeface="Century Gothic"/>
            </a:endParaRPr>
          </a:p>
        </p:txBody>
      </p:sp>
    </p:spTree>
    <p:extLst>
      <p:ext uri="{BB962C8B-B14F-4D97-AF65-F5344CB8AC3E}">
        <p14:creationId xmlns:p14="http://schemas.microsoft.com/office/powerpoint/2010/main" val="34291362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a:cs typeface="Century Gothic"/>
              </a:rPr>
              <a:t>Do you know what this is?</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pPr algn="ctr"/>
            <a:r>
              <a:rPr lang="en-US" dirty="0">
                <a:latin typeface="Century Gothic"/>
                <a:cs typeface="Century Gothic"/>
              </a:rPr>
              <a:t>It is another way that electricity can be made</a:t>
            </a:r>
            <a:r>
              <a:rPr lang="en-US" dirty="0" smtClean="0">
                <a:latin typeface="Century Gothic"/>
                <a:cs typeface="Century Gothic"/>
              </a:rPr>
              <a:t>…</a:t>
            </a:r>
            <a:endParaRPr lang="en-US" dirty="0">
              <a:latin typeface="Century Gothic"/>
              <a:cs typeface="Century Gothic"/>
            </a:endParaRPr>
          </a:p>
        </p:txBody>
      </p:sp>
    </p:spTree>
    <p:extLst>
      <p:ext uri="{BB962C8B-B14F-4D97-AF65-F5344CB8AC3E}">
        <p14:creationId xmlns:p14="http://schemas.microsoft.com/office/powerpoint/2010/main" val="14164337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a:cs typeface="Century Gothic"/>
              </a:rPr>
              <a:t>This is a natural gas power plant.</a:t>
            </a:r>
            <a:endParaRPr lang="en-US" dirty="0">
              <a:latin typeface="Century Gothic"/>
              <a:cs typeface="Century Gothic"/>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pPr algn="ctr"/>
            <a:r>
              <a:rPr lang="en-US" dirty="0" smtClean="0">
                <a:latin typeface="Century Gothic"/>
                <a:cs typeface="Century Gothic"/>
              </a:rPr>
              <a:t>Natural gas is collect from underneath the earth and burned to make electricity.</a:t>
            </a:r>
            <a:endParaRPr lang="en-US" dirty="0">
              <a:latin typeface="Century Gothic"/>
              <a:cs typeface="Century Gothic"/>
            </a:endParaRPr>
          </a:p>
        </p:txBody>
      </p:sp>
    </p:spTree>
    <p:extLst>
      <p:ext uri="{BB962C8B-B14F-4D97-AF65-F5344CB8AC3E}">
        <p14:creationId xmlns:p14="http://schemas.microsoft.com/office/powerpoint/2010/main" val="14291186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a:cs typeface="Century Gothic"/>
              </a:rPr>
              <a:t>Do you know what this is?</a:t>
            </a:r>
          </a:p>
        </p:txBody>
      </p:sp>
      <p:sp>
        <p:nvSpPr>
          <p:cNvPr id="4" name="Text Placeholder 3"/>
          <p:cNvSpPr>
            <a:spLocks noGrp="1"/>
          </p:cNvSpPr>
          <p:nvPr>
            <p:ph type="body" sz="half" idx="2"/>
          </p:nvPr>
        </p:nvSpPr>
        <p:spPr/>
        <p:txBody>
          <a:bodyPr/>
          <a:lstStyle/>
          <a:p>
            <a:pPr algn="ctr"/>
            <a:r>
              <a:rPr lang="en-US" dirty="0">
                <a:latin typeface="Century Gothic"/>
                <a:cs typeface="Century Gothic"/>
              </a:rPr>
              <a:t>It is another way that electricity can be made</a:t>
            </a:r>
            <a:r>
              <a:rPr lang="en-US" dirty="0" smtClean="0">
                <a:latin typeface="Century Gothic"/>
                <a:cs typeface="Century Gothic"/>
              </a:rPr>
              <a:t>…</a:t>
            </a:r>
            <a:endParaRPr lang="en-US" dirty="0">
              <a:latin typeface="Century Gothic"/>
              <a:cs typeface="Century Gothic"/>
            </a:endParaRPr>
          </a:p>
        </p:txBody>
      </p:sp>
      <p:pic>
        <p:nvPicPr>
          <p:cNvPr id="7" name="Picture Placeholder 6"/>
          <p:cNvPicPr>
            <a:picLocks noGrp="1" noChangeAspect="1"/>
          </p:cNvPicPr>
          <p:nvPr>
            <p:ph type="pic" idx="1"/>
          </p:nvPr>
        </p:nvPicPr>
        <p:blipFill>
          <a:blip r:embed="rId2" cstate="screen">
            <a:extLst>
              <a:ext uri="{28A0092B-C50C-407E-A947-70E740481C1C}">
                <a14:useLocalDpi xmlns:a14="http://schemas.microsoft.com/office/drawing/2010/main"/>
              </a:ext>
            </a:extLst>
          </a:blip>
          <a:srcRect l="-31111" r="-31111"/>
          <a:stretch>
            <a:fillRect/>
          </a:stretch>
        </p:blipFill>
        <p:spPr/>
      </p:pic>
    </p:spTree>
    <p:extLst>
      <p:ext uri="{BB962C8B-B14F-4D97-AF65-F5344CB8AC3E}">
        <p14:creationId xmlns:p14="http://schemas.microsoft.com/office/powerpoint/2010/main" val="40460787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a:cs typeface="Century Gothic"/>
              </a:rPr>
              <a:t>This is a magnet generator.</a:t>
            </a:r>
            <a:endParaRPr lang="en-US" dirty="0">
              <a:latin typeface="Century Gothic"/>
              <a:cs typeface="Century Gothic"/>
            </a:endParaRPr>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l="-31111" r="-31111"/>
          <a:stretch>
            <a:fillRect/>
          </a:stretch>
        </p:blipFill>
        <p:spPr/>
      </p:pic>
      <p:sp>
        <p:nvSpPr>
          <p:cNvPr id="4" name="Text Placeholder 3"/>
          <p:cNvSpPr>
            <a:spLocks noGrp="1"/>
          </p:cNvSpPr>
          <p:nvPr>
            <p:ph type="body" sz="half" idx="2"/>
          </p:nvPr>
        </p:nvSpPr>
        <p:spPr/>
        <p:txBody>
          <a:bodyPr/>
          <a:lstStyle/>
          <a:p>
            <a:pPr algn="ctr"/>
            <a:r>
              <a:rPr lang="en-US" dirty="0" smtClean="0">
                <a:latin typeface="Century Gothic"/>
                <a:cs typeface="Century Gothic"/>
              </a:rPr>
              <a:t>Metal is spun between two magnets which makes electricity.</a:t>
            </a:r>
            <a:endParaRPr lang="en-US" dirty="0">
              <a:latin typeface="Century Gothic"/>
              <a:cs typeface="Century Gothic"/>
            </a:endParaRPr>
          </a:p>
        </p:txBody>
      </p:sp>
    </p:spTree>
    <p:extLst>
      <p:ext uri="{BB962C8B-B14F-4D97-AF65-F5344CB8AC3E}">
        <p14:creationId xmlns:p14="http://schemas.microsoft.com/office/powerpoint/2010/main" val="34641942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a:cs typeface="Century Gothic"/>
              </a:rPr>
              <a:t>Do you know what this is?</a:t>
            </a:r>
            <a:endParaRPr lang="en-US" dirty="0">
              <a:latin typeface="Century Gothic"/>
              <a:cs typeface="Century Gothic"/>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pPr algn="ctr"/>
            <a:r>
              <a:rPr lang="en-US" dirty="0" smtClean="0">
                <a:latin typeface="Century Gothic"/>
                <a:cs typeface="Century Gothic"/>
              </a:rPr>
              <a:t>It is one way of making electricity…</a:t>
            </a:r>
            <a:endParaRPr lang="en-US" dirty="0">
              <a:latin typeface="Century Gothic"/>
              <a:cs typeface="Century Gothic"/>
            </a:endParaRPr>
          </a:p>
        </p:txBody>
      </p:sp>
    </p:spTree>
    <p:extLst>
      <p:ext uri="{BB962C8B-B14F-4D97-AF65-F5344CB8AC3E}">
        <p14:creationId xmlns:p14="http://schemas.microsoft.com/office/powerpoint/2010/main" val="9009570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a:cs typeface="Century Gothic"/>
              </a:rPr>
              <a:t>Do you know what this is?</a:t>
            </a:r>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l="-12111" r="-12111"/>
          <a:stretch>
            <a:fillRect/>
          </a:stretch>
        </p:blipFill>
        <p:spPr/>
      </p:pic>
      <p:sp>
        <p:nvSpPr>
          <p:cNvPr id="4" name="Text Placeholder 3"/>
          <p:cNvSpPr>
            <a:spLocks noGrp="1"/>
          </p:cNvSpPr>
          <p:nvPr>
            <p:ph type="body" sz="half" idx="2"/>
          </p:nvPr>
        </p:nvSpPr>
        <p:spPr/>
        <p:txBody>
          <a:bodyPr/>
          <a:lstStyle/>
          <a:p>
            <a:pPr algn="ctr"/>
            <a:r>
              <a:rPr lang="en-US" dirty="0">
                <a:latin typeface="Century Gothic"/>
                <a:cs typeface="Century Gothic"/>
              </a:rPr>
              <a:t>It is another way that electricity can be made</a:t>
            </a:r>
            <a:r>
              <a:rPr lang="en-US" dirty="0" smtClean="0">
                <a:latin typeface="Century Gothic"/>
                <a:cs typeface="Century Gothic"/>
              </a:rPr>
              <a:t>…</a:t>
            </a:r>
            <a:endParaRPr lang="en-US" dirty="0">
              <a:latin typeface="Century Gothic"/>
              <a:cs typeface="Century Gothic"/>
            </a:endParaRPr>
          </a:p>
        </p:txBody>
      </p:sp>
    </p:spTree>
    <p:extLst>
      <p:ext uri="{BB962C8B-B14F-4D97-AF65-F5344CB8AC3E}">
        <p14:creationId xmlns:p14="http://schemas.microsoft.com/office/powerpoint/2010/main" val="22718900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a:cs typeface="Century Gothic"/>
              </a:rPr>
              <a:t>This is a car battery.</a:t>
            </a:r>
            <a:endParaRPr lang="en-US" dirty="0">
              <a:latin typeface="Century Gothic"/>
              <a:cs typeface="Century Gothic"/>
            </a:endParaRPr>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l="-12111" r="-12111"/>
          <a:stretch>
            <a:fillRect/>
          </a:stretch>
        </p:blipFill>
        <p:spPr/>
      </p:pic>
      <p:sp>
        <p:nvSpPr>
          <p:cNvPr id="4" name="Text Placeholder 3"/>
          <p:cNvSpPr>
            <a:spLocks noGrp="1"/>
          </p:cNvSpPr>
          <p:nvPr>
            <p:ph type="body" sz="half" idx="2"/>
          </p:nvPr>
        </p:nvSpPr>
        <p:spPr/>
        <p:txBody>
          <a:bodyPr>
            <a:normAutofit fontScale="92500" lnSpcReduction="10000"/>
          </a:bodyPr>
          <a:lstStyle/>
          <a:p>
            <a:pPr algn="ctr"/>
            <a:r>
              <a:rPr lang="en-US" dirty="0" smtClean="0">
                <a:latin typeface="Century Gothic"/>
                <a:cs typeface="Century Gothic"/>
              </a:rPr>
              <a:t>Batteries use metals and acid to create chemical reactions where electricity is made.  When all the chemicals are used up, the battery is dead.  A dead battery does not make electricity any more.</a:t>
            </a:r>
            <a:endParaRPr lang="en-US" dirty="0">
              <a:latin typeface="Century Gothic"/>
              <a:cs typeface="Century Gothic"/>
            </a:endParaRPr>
          </a:p>
        </p:txBody>
      </p:sp>
    </p:spTree>
    <p:extLst>
      <p:ext uri="{BB962C8B-B14F-4D97-AF65-F5344CB8AC3E}">
        <p14:creationId xmlns:p14="http://schemas.microsoft.com/office/powerpoint/2010/main" val="18851171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a:cs typeface="Century Gothic"/>
              </a:rPr>
              <a:t>Do you know what this is?</a:t>
            </a:r>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l="1000" r="1000"/>
          <a:stretch>
            <a:fillRect/>
          </a:stretch>
        </p:blipFill>
        <p:spPr/>
      </p:pic>
      <p:sp>
        <p:nvSpPr>
          <p:cNvPr id="4" name="Text Placeholder 3"/>
          <p:cNvSpPr>
            <a:spLocks noGrp="1"/>
          </p:cNvSpPr>
          <p:nvPr>
            <p:ph type="body" sz="half" idx="2"/>
          </p:nvPr>
        </p:nvSpPr>
        <p:spPr/>
        <p:txBody>
          <a:bodyPr/>
          <a:lstStyle/>
          <a:p>
            <a:pPr algn="ctr"/>
            <a:r>
              <a:rPr lang="en-US" dirty="0">
                <a:latin typeface="Century Gothic"/>
                <a:cs typeface="Century Gothic"/>
              </a:rPr>
              <a:t>It is another way that electricity can be made</a:t>
            </a:r>
            <a:r>
              <a:rPr lang="en-US" dirty="0" smtClean="0">
                <a:latin typeface="Century Gothic"/>
                <a:cs typeface="Century Gothic"/>
              </a:rPr>
              <a:t>…</a:t>
            </a:r>
            <a:endParaRPr lang="en-US" dirty="0">
              <a:latin typeface="Century Gothic"/>
              <a:cs typeface="Century Gothic"/>
            </a:endParaRPr>
          </a:p>
        </p:txBody>
      </p:sp>
    </p:spTree>
    <p:extLst>
      <p:ext uri="{BB962C8B-B14F-4D97-AF65-F5344CB8AC3E}">
        <p14:creationId xmlns:p14="http://schemas.microsoft.com/office/powerpoint/2010/main" val="40933368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a:cs typeface="Century Gothic"/>
              </a:rPr>
              <a:t>This is a tidal power plant.</a:t>
            </a:r>
            <a:endParaRPr lang="en-US" dirty="0">
              <a:latin typeface="Century Gothic"/>
              <a:cs typeface="Century Gothic"/>
            </a:endParaRPr>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l="1000" r="1000"/>
          <a:stretch>
            <a:fillRect/>
          </a:stretch>
        </p:blipFill>
        <p:spPr/>
      </p:pic>
      <p:sp>
        <p:nvSpPr>
          <p:cNvPr id="4" name="Text Placeholder 3"/>
          <p:cNvSpPr>
            <a:spLocks noGrp="1"/>
          </p:cNvSpPr>
          <p:nvPr>
            <p:ph type="body" sz="half" idx="2"/>
          </p:nvPr>
        </p:nvSpPr>
        <p:spPr/>
        <p:txBody>
          <a:bodyPr/>
          <a:lstStyle/>
          <a:p>
            <a:pPr algn="ctr"/>
            <a:r>
              <a:rPr lang="en-US" dirty="0" smtClean="0">
                <a:latin typeface="Century Gothic"/>
                <a:cs typeface="Century Gothic"/>
              </a:rPr>
              <a:t>This is a pretty new way to make electricity.  The movement of the oceans tides spins propellers which can make electricity.</a:t>
            </a:r>
            <a:endParaRPr lang="en-US" dirty="0">
              <a:latin typeface="Century Gothic"/>
              <a:cs typeface="Century Gothic"/>
            </a:endParaRPr>
          </a:p>
        </p:txBody>
      </p:sp>
    </p:spTree>
    <p:extLst>
      <p:ext uri="{BB962C8B-B14F-4D97-AF65-F5344CB8AC3E}">
        <p14:creationId xmlns:p14="http://schemas.microsoft.com/office/powerpoint/2010/main" val="14817042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a:cs typeface="Century Gothic"/>
              </a:rPr>
              <a:t>Making Electricity</a:t>
            </a:r>
            <a:endParaRPr lang="en-US" dirty="0">
              <a:latin typeface="Century Gothic"/>
              <a:cs typeface="Century Gothic"/>
            </a:endParaRPr>
          </a:p>
        </p:txBody>
      </p:sp>
      <p:sp>
        <p:nvSpPr>
          <p:cNvPr id="4" name="Content Placeholder 3"/>
          <p:cNvSpPr>
            <a:spLocks noGrp="1"/>
          </p:cNvSpPr>
          <p:nvPr>
            <p:ph idx="1"/>
          </p:nvPr>
        </p:nvSpPr>
        <p:spPr/>
        <p:txBody>
          <a:bodyPr/>
          <a:lstStyle/>
          <a:p>
            <a:pPr marL="0" indent="0" algn="ctr">
              <a:buNone/>
            </a:pPr>
            <a:r>
              <a:rPr lang="en-US" dirty="0" smtClean="0">
                <a:latin typeface="Century Gothic"/>
                <a:cs typeface="Century Gothic"/>
              </a:rPr>
              <a:t>There are many different ways to make electricity.  These are just some of the ways.  In the next several lessons, we will be doing inquiries about one way to make electricity.  Can you guess which one?  Here is a hint.  It is the only one that does not make electricity at night.</a:t>
            </a:r>
            <a:endParaRPr lang="en-US" dirty="0">
              <a:latin typeface="Century Gothic"/>
              <a:cs typeface="Century Gothic"/>
            </a:endParaRPr>
          </a:p>
        </p:txBody>
      </p:sp>
    </p:spTree>
    <p:extLst>
      <p:ext uri="{BB962C8B-B14F-4D97-AF65-F5344CB8AC3E}">
        <p14:creationId xmlns:p14="http://schemas.microsoft.com/office/powerpoint/2010/main" val="23484388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a:cs typeface="Century Gothic"/>
              </a:rPr>
              <a:t>This is a coal fired power plant.</a:t>
            </a:r>
            <a:endParaRPr lang="en-US" dirty="0">
              <a:latin typeface="Century Gothic"/>
              <a:cs typeface="Century Gothic"/>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pPr algn="ctr"/>
            <a:r>
              <a:rPr lang="en-US" dirty="0" smtClean="0">
                <a:latin typeface="Century Gothic"/>
                <a:cs typeface="Century Gothic"/>
              </a:rPr>
              <a:t>Coal is mined from the earth and then is burned to make electricity.  This type of electricity power plant is more common in the eastern United States.</a:t>
            </a:r>
            <a:endParaRPr lang="en-US" dirty="0">
              <a:latin typeface="Century Gothic"/>
              <a:cs typeface="Century Gothic"/>
            </a:endParaRPr>
          </a:p>
        </p:txBody>
      </p:sp>
    </p:spTree>
    <p:extLst>
      <p:ext uri="{BB962C8B-B14F-4D97-AF65-F5344CB8AC3E}">
        <p14:creationId xmlns:p14="http://schemas.microsoft.com/office/powerpoint/2010/main" val="18525375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a:cs typeface="Century Gothic"/>
              </a:rPr>
              <a:t>Do you know what this is?</a:t>
            </a:r>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pPr algn="ctr"/>
            <a:r>
              <a:rPr lang="en-US" dirty="0" smtClean="0">
                <a:latin typeface="Century Gothic"/>
                <a:cs typeface="Century Gothic"/>
              </a:rPr>
              <a:t>It is another way that electricity can be made…</a:t>
            </a:r>
            <a:endParaRPr lang="en-US" dirty="0">
              <a:latin typeface="Century Gothic"/>
              <a:cs typeface="Century Gothic"/>
            </a:endParaRPr>
          </a:p>
        </p:txBody>
      </p:sp>
    </p:spTree>
    <p:extLst>
      <p:ext uri="{BB962C8B-B14F-4D97-AF65-F5344CB8AC3E}">
        <p14:creationId xmlns:p14="http://schemas.microsoft.com/office/powerpoint/2010/main" val="12754636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a:cs typeface="Century Gothic"/>
              </a:rPr>
              <a:t>This is a gas powered generator.</a:t>
            </a:r>
            <a:endParaRPr lang="en-US" dirty="0">
              <a:latin typeface="Century Gothic"/>
              <a:cs typeface="Century Gothic"/>
            </a:endParaRPr>
          </a:p>
        </p:txBody>
      </p:sp>
      <p:pic>
        <p:nvPicPr>
          <p:cNvPr id="6" name="Picture Placeholder 5"/>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pPr algn="ctr"/>
            <a:r>
              <a:rPr lang="en-US" dirty="0" smtClean="0">
                <a:latin typeface="Century Gothic"/>
                <a:cs typeface="Century Gothic"/>
              </a:rPr>
              <a:t>The generator makes electricity by burning gas.  Many people power cabins or small appliance with these.  They can be very handy if the power does go out.</a:t>
            </a:r>
            <a:endParaRPr lang="en-US" dirty="0">
              <a:latin typeface="Century Gothic"/>
              <a:cs typeface="Century Gothic"/>
            </a:endParaRPr>
          </a:p>
        </p:txBody>
      </p:sp>
    </p:spTree>
    <p:extLst>
      <p:ext uri="{BB962C8B-B14F-4D97-AF65-F5344CB8AC3E}">
        <p14:creationId xmlns:p14="http://schemas.microsoft.com/office/powerpoint/2010/main" val="7588339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a:cs typeface="Century Gothic"/>
              </a:rPr>
              <a:t>Do you know what this is?</a:t>
            </a:r>
            <a:endParaRPr lang="en-US" dirty="0">
              <a:latin typeface="Century Gothic"/>
              <a:cs typeface="Century Gothic"/>
            </a:endParaRPr>
          </a:p>
        </p:txBody>
      </p:sp>
      <p:sp>
        <p:nvSpPr>
          <p:cNvPr id="4" name="Text Placeholder 3"/>
          <p:cNvSpPr>
            <a:spLocks noGrp="1"/>
          </p:cNvSpPr>
          <p:nvPr>
            <p:ph type="body" sz="half" idx="2"/>
          </p:nvPr>
        </p:nvSpPr>
        <p:spPr/>
        <p:txBody>
          <a:bodyPr/>
          <a:lstStyle/>
          <a:p>
            <a:pPr algn="ctr"/>
            <a:r>
              <a:rPr lang="en-US" dirty="0">
                <a:latin typeface="Century Gothic"/>
                <a:cs typeface="Century Gothic"/>
              </a:rPr>
              <a:t>It is another way that electricity can be made…</a:t>
            </a:r>
          </a:p>
          <a:p>
            <a:pPr algn="ctr"/>
            <a:endParaRPr lang="en-US" dirty="0">
              <a:latin typeface="Century Gothic"/>
              <a:cs typeface="Century Gothic"/>
            </a:endParaRP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199782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a:cs typeface="Century Gothic"/>
              </a:rPr>
              <a:t>This is a geothermal power plant.</a:t>
            </a:r>
            <a:endParaRPr lang="en-US" dirty="0">
              <a:latin typeface="Century Gothic"/>
              <a:cs typeface="Century Gothic"/>
            </a:endParaRPr>
          </a:p>
        </p:txBody>
      </p:sp>
      <p:sp>
        <p:nvSpPr>
          <p:cNvPr id="4" name="Text Placeholder 3"/>
          <p:cNvSpPr>
            <a:spLocks noGrp="1"/>
          </p:cNvSpPr>
          <p:nvPr>
            <p:ph type="body" sz="half" idx="2"/>
          </p:nvPr>
        </p:nvSpPr>
        <p:spPr/>
        <p:txBody>
          <a:bodyPr/>
          <a:lstStyle/>
          <a:p>
            <a:pPr algn="ctr"/>
            <a:r>
              <a:rPr lang="en-US" dirty="0" smtClean="0">
                <a:latin typeface="Century Gothic"/>
                <a:cs typeface="Century Gothic"/>
              </a:rPr>
              <a:t>This power plant uses the heat of the earth to make electricity.  The heat makes water turn into steam that spin motors to make electricity.</a:t>
            </a:r>
            <a:endParaRPr lang="en-US" dirty="0">
              <a:latin typeface="Century Gothic"/>
              <a:cs typeface="Century Gothic"/>
            </a:endParaRP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244827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a:cs typeface="Century Gothic"/>
              </a:rPr>
              <a:t>Do you know what this is?</a:t>
            </a:r>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pPr algn="ctr"/>
            <a:r>
              <a:rPr lang="en-US" dirty="0">
                <a:latin typeface="Century Gothic"/>
                <a:cs typeface="Century Gothic"/>
              </a:rPr>
              <a:t>It is another way that electricity can be made…</a:t>
            </a:r>
          </a:p>
          <a:p>
            <a:pPr algn="ctr"/>
            <a:endParaRPr lang="en-US" dirty="0">
              <a:latin typeface="Century Gothic"/>
              <a:cs typeface="Century Gothic"/>
            </a:endParaRPr>
          </a:p>
        </p:txBody>
      </p:sp>
    </p:spTree>
    <p:extLst>
      <p:ext uri="{BB962C8B-B14F-4D97-AF65-F5344CB8AC3E}">
        <p14:creationId xmlns:p14="http://schemas.microsoft.com/office/powerpoint/2010/main" val="36470491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Century Gothic"/>
                <a:cs typeface="Century Gothic"/>
              </a:rPr>
              <a:t>This is a hydroelectric power plant or a dam.</a:t>
            </a:r>
            <a:endParaRPr lang="en-US" dirty="0">
              <a:latin typeface="Century Gothic"/>
              <a:cs typeface="Century Gothic"/>
            </a:endParaRPr>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pPr algn="ctr"/>
            <a:r>
              <a:rPr lang="en-US" dirty="0" smtClean="0">
                <a:latin typeface="Century Gothic"/>
                <a:cs typeface="Century Gothic"/>
              </a:rPr>
              <a:t>A dam is built across a river creating a lake behind the dam.  When the water is released through the dam, propellers turn and create electricity.</a:t>
            </a:r>
            <a:endParaRPr lang="en-US" dirty="0">
              <a:latin typeface="Century Gothic"/>
              <a:cs typeface="Century Gothic"/>
            </a:endParaRPr>
          </a:p>
        </p:txBody>
      </p:sp>
    </p:spTree>
    <p:extLst>
      <p:ext uri="{BB962C8B-B14F-4D97-AF65-F5344CB8AC3E}">
        <p14:creationId xmlns:p14="http://schemas.microsoft.com/office/powerpoint/2010/main" val="55384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82</TotalTime>
  <Words>599</Words>
  <Application>Microsoft Macintosh PowerPoint</Application>
  <PresentationFormat>On-screen Show (4:3)</PresentationFormat>
  <Paragraphs>49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 Black </vt:lpstr>
      <vt:lpstr>Making Electricity</vt:lpstr>
      <vt:lpstr>Do you know what this is?</vt:lpstr>
      <vt:lpstr>This is a coal fired power plant.</vt:lpstr>
      <vt:lpstr>Do you know what this is?</vt:lpstr>
      <vt:lpstr>This is a gas powered generator.</vt:lpstr>
      <vt:lpstr>Do you know what this is?</vt:lpstr>
      <vt:lpstr>This is a geothermal power plant.</vt:lpstr>
      <vt:lpstr>Do you know what this is?</vt:lpstr>
      <vt:lpstr>This is a hydroelectric power plant or a dam.</vt:lpstr>
      <vt:lpstr>Do you know what this is?</vt:lpstr>
      <vt:lpstr>This is a solar power plant.</vt:lpstr>
      <vt:lpstr>Do you know what this is?</vt:lpstr>
      <vt:lpstr>This is a wind farm or wind power plant.</vt:lpstr>
      <vt:lpstr>Do you know what this is?</vt:lpstr>
      <vt:lpstr>This is a nuclear power plant.</vt:lpstr>
      <vt:lpstr>Do you know what this is?</vt:lpstr>
      <vt:lpstr>This is a natural gas power plant.</vt:lpstr>
      <vt:lpstr>Do you know what this is?</vt:lpstr>
      <vt:lpstr>This is a magnet generator.</vt:lpstr>
      <vt:lpstr>Do you know what this is?</vt:lpstr>
      <vt:lpstr>This is a car battery.</vt:lpstr>
      <vt:lpstr>Do you know what this is?</vt:lpstr>
      <vt:lpstr>This is a tidal power plant.</vt:lpstr>
      <vt:lpstr>Making Electricity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Electricity</dc:title>
  <dc:creator>Mike Hellis</dc:creator>
  <cp:lastModifiedBy>Laura Nicholson</cp:lastModifiedBy>
  <cp:revision>8</cp:revision>
  <dcterms:created xsi:type="dcterms:W3CDTF">2013-09-09T03:13:44Z</dcterms:created>
  <dcterms:modified xsi:type="dcterms:W3CDTF">2015-08-26T17:16:45Z</dcterms:modified>
</cp:coreProperties>
</file>