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e43e03b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de43e03b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c1e969a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c1e969a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910c28b4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910c28b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youtube.com/watch?time_continue=82&amp;v=84BeVq2Jm88" TargetMode="External"/><Relationship Id="rId10" Type="http://schemas.openxmlformats.org/officeDocument/2006/relationships/hyperlink" Target="https://www.youtube.com/watch?time_continue=82&amp;v=84BeVq2Jm88" TargetMode="External"/><Relationship Id="rId13" Type="http://schemas.openxmlformats.org/officeDocument/2006/relationships/hyperlink" Target="https://www.youtube.com/watch?time_continue=82&amp;v=84BeVq2Jm88" TargetMode="External"/><Relationship Id="rId12" Type="http://schemas.openxmlformats.org/officeDocument/2006/relationships/hyperlink" Target="https://www.youtube.com/watch?time_continue=82&amp;v=84BeVq2Jm88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ruckyeah.jalopnik.com/your-job-is-cake-compared-to-these-wind-turbine-blade-t-1785943201" TargetMode="External"/><Relationship Id="rId4" Type="http://schemas.openxmlformats.org/officeDocument/2006/relationships/hyperlink" Target="http://jalopnik.com/giant-wind-turbine-blade-slices-through-truck-shuts-do-1795316874?utm_campaign=socialflow_jalopnik_facebook&amp;utm_source=jalopnik_facebook&amp;utm_medium=socialflow" TargetMode="External"/><Relationship Id="rId9" Type="http://schemas.openxmlformats.org/officeDocument/2006/relationships/hyperlink" Target="https://www.youtube.com/watch?time_continue=82&amp;v=84BeVq2Jm88" TargetMode="External"/><Relationship Id="rId14" Type="http://schemas.openxmlformats.org/officeDocument/2006/relationships/hyperlink" Target="https://www.youtube.com/watch?v=PYU-DzpweGc" TargetMode="External"/><Relationship Id="rId5" Type="http://schemas.openxmlformats.org/officeDocument/2006/relationships/hyperlink" Target="https://www.youtube.com/watch?v=FmJxUsXWajo" TargetMode="External"/><Relationship Id="rId6" Type="http://schemas.openxmlformats.org/officeDocument/2006/relationships/hyperlink" Target="https://www.youtube.com/watch?v=nPkr9HmglG0" TargetMode="External"/><Relationship Id="rId7" Type="http://schemas.openxmlformats.org/officeDocument/2006/relationships/hyperlink" Target="https://www.youtube.com/watch?v=SQpbTTGe_gk" TargetMode="External"/><Relationship Id="rId8" Type="http://schemas.openxmlformats.org/officeDocument/2006/relationships/hyperlink" Target="https://www.youtube.com/watch?v=KEeH4EniM3E&amp;feature=youtu.b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 flipH="1">
            <a:off x="4487425" y="820150"/>
            <a:ext cx="23400" cy="419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135175" y="2882813"/>
            <a:ext cx="8727900" cy="6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528800" y="796313"/>
            <a:ext cx="3582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Various types </a:t>
            </a:r>
            <a:r>
              <a:rPr lang="en"/>
              <a:t>of</a:t>
            </a:r>
            <a:r>
              <a:rPr lang="en"/>
              <a:t> cardboard material or paper plates (You can bring in your own non-</a:t>
            </a:r>
            <a:r>
              <a:rPr lang="en"/>
              <a:t>corrugated</a:t>
            </a:r>
            <a:r>
              <a:rPr lang="en"/>
              <a:t> cardboard)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 foot of masking tape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733300" y="837513"/>
            <a:ext cx="3846900" cy="20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Criteria: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Center of the fan is centered on the hub of the turbine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hub is 1m from the fan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Generate the highest reading on the voltmeter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8" name="Google Shape;58;p13"/>
          <p:cNvSpPr txBox="1"/>
          <p:nvPr/>
        </p:nvSpPr>
        <p:spPr>
          <a:xfrm>
            <a:off x="4733300" y="2973000"/>
            <a:ext cx="3846900" cy="20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Constraints: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Limited materials: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foot of masking tape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Limited amount of cardboard    8.5” x 5.5”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Limited time: 6 class periods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47950" y="3110350"/>
            <a:ext cx="4048500" cy="19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Tools: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Scissors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Ruler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Pencil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250725" y="156125"/>
            <a:ext cx="64017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4th/5th</a:t>
            </a:r>
            <a:r>
              <a:rPr lang="en" sz="1800"/>
              <a:t> grade Wind Turbine Engineering Design Challenge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9900"/>
                </a:solidFill>
              </a:rPr>
              <a:t>Video/Story Links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Wind Turbine Blade Haulers (China)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Wind Turbine Blade Crash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Energy Island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The Boy who Harnessed the Wind Trailer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PBS Wind Power video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Renewable Energy explained in 2 ½ minutes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Annotated</a:t>
            </a:r>
            <a:r>
              <a:rPr lang="en" u="sng">
                <a:solidFill>
                  <a:schemeClr val="hlink"/>
                </a:solidFill>
                <a:hlinkClick r:id="rId10"/>
              </a:rPr>
              <a:t> time </a:t>
            </a:r>
            <a:r>
              <a:rPr lang="en" u="sng">
                <a:solidFill>
                  <a:schemeClr val="hlink"/>
                </a:solidFill>
                <a:hlinkClick r:id="rId11"/>
              </a:rPr>
              <a:t>lapse</a:t>
            </a:r>
            <a:r>
              <a:rPr lang="en" u="sng">
                <a:solidFill>
                  <a:schemeClr val="hlink"/>
                </a:solidFill>
                <a:hlinkClick r:id="rId12"/>
              </a:rPr>
              <a:t> assembly of a wind </a:t>
            </a:r>
            <a:r>
              <a:rPr lang="en" u="sng">
                <a:solidFill>
                  <a:schemeClr val="hlink"/>
                </a:solidFill>
                <a:hlinkClick r:id="rId13"/>
              </a:rPr>
              <a:t>turbine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u="sng">
                <a:solidFill>
                  <a:srgbClr val="45818E"/>
                </a:solidFill>
                <a:latin typeface="Comic Sans MS"/>
                <a:ea typeface="Comic Sans MS"/>
                <a:cs typeface="Comic Sans MS"/>
                <a:sym typeface="Comic Sans MS"/>
                <a:hlinkClick r:id="rId14"/>
              </a:rPr>
              <a:t>Renewable Energy, History Channel - Documentary 2017 (wind energy starts at 14 minutes and goes till 23 minutes.)</a:t>
            </a:r>
            <a:endParaRPr>
              <a:solidFill>
                <a:srgbClr val="45818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382500"/>
            <a:ext cx="8474400" cy="418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Constraints: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Up to 3 blades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All students gets a consistent amount of blade material per trial. (8.5”X5.5”) </a:t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➢"/>
            </a:pPr>
            <a:r>
              <a:rPr lang="en" sz="2400">
                <a:solidFill>
                  <a:srgbClr val="000000"/>
                </a:solidFill>
              </a:rPr>
              <a:t>Students are allowed to bring in cardboard type samples from home. 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Tape supplied per trial = 12”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Criteria:</a:t>
            </a:r>
            <a:endParaRPr b="1"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Center of the fan is centered on the hub of the turbine.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❖"/>
            </a:pPr>
            <a:r>
              <a:rPr lang="en" sz="2400">
                <a:solidFill>
                  <a:srgbClr val="000000"/>
                </a:solidFill>
              </a:rPr>
              <a:t>The hub is 1m from the fan turned on high. 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