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DDD4-0E3B-4130-987D-CE48E39B1F1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F7B3-B232-4ACA-A4D2-924D33D9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4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3DDD4-0E3B-4130-987D-CE48E39B1F1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F7B3-B232-4ACA-A4D2-924D33D9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3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Anthocyanin cells and the Photosynthesis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7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302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4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1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4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2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0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8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Basic steps (reactions) in solar cells and photosynthesis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3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Anthocyanin cells and the Photosynthesis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steps (reactions) in solar cells and photosynthesis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Anthocyanin cells and the Photosynthesis</dc:title>
  <dc:creator>26416</dc:creator>
  <cp:lastModifiedBy>26416</cp:lastModifiedBy>
  <cp:revision>1</cp:revision>
  <dcterms:created xsi:type="dcterms:W3CDTF">2018-11-05T23:19:20Z</dcterms:created>
  <dcterms:modified xsi:type="dcterms:W3CDTF">2018-11-05T23:19:20Z</dcterms:modified>
</cp:coreProperties>
</file>